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6" r:id="rId2"/>
    <p:sldId id="262" r:id="rId3"/>
    <p:sldId id="260" r:id="rId4"/>
    <p:sldId id="256" r:id="rId5"/>
    <p:sldId id="258" r:id="rId6"/>
    <p:sldId id="264" r:id="rId7"/>
    <p:sldId id="263" r:id="rId8"/>
    <p:sldId id="261" r:id="rId9"/>
    <p:sldId id="265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3" d="100"/>
          <a:sy n="43" d="100"/>
        </p:scale>
        <p:origin x="-1944" y="-14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4FE2D-AB2F-47A6-AB88-76BC6ABD873E}" type="datetimeFigureOut">
              <a:rPr lang="ru-RU"/>
              <a:pPr>
                <a:defRPr/>
              </a:pPr>
              <a:t>26.03.2015</a:t>
            </a:fld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8461A-0FAC-4DEB-976A-8146F8EE58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CF9F5B9-E904-4D1A-88F3-2320943241A8}" type="datetimeFigureOut">
              <a:rPr lang="ru-RU"/>
              <a:pPr>
                <a:defRPr/>
              </a:pPr>
              <a:t>26.03.2015</a:t>
            </a:fld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C837AC0-C5CB-4203-839F-F3D7AE631E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A3D5C-B50A-42DC-9809-F6DF272B62CE}" type="datetimeFigureOut">
              <a:rPr lang="ru-RU"/>
              <a:pPr>
                <a:defRPr/>
              </a:pPr>
              <a:t>26.03.2015</a:t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D4EC1-54B5-4AFD-9C8A-92B5E5130D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B598E-3F47-4EA8-8D03-B4F3067393C5}" type="datetimeFigureOut">
              <a:rPr lang="ru-RU"/>
              <a:pPr>
                <a:defRPr/>
              </a:pPr>
              <a:t>26.03.2015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126F7-9AF7-4091-B58F-808528E626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5C00D-56BB-4339-8F55-0C7B2154DF59}" type="datetimeFigureOut">
              <a:rPr lang="ru-RU"/>
              <a:pPr>
                <a:defRPr/>
              </a:pPr>
              <a:t>26.03.2015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97869-0B51-4C71-9D89-A032D348B3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EECD3E5-0609-4577-9E73-8FDBDB560B78}" type="datetimeFigureOut">
              <a:rPr lang="ru-RU"/>
              <a:pPr>
                <a:defRPr/>
              </a:pPr>
              <a:t>26.03.2015</a:t>
            </a:fld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54E8D59-1034-4C22-90BA-E87D3659CF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CC671-C6AE-408C-8411-38697367FCC8}" type="datetimeFigureOut">
              <a:rPr lang="ru-RU"/>
              <a:pPr>
                <a:defRPr/>
              </a:pPr>
              <a:t>26.03.2015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84967-AECC-4DD5-BFA1-5E5F727886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Прямая соединительная линия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2BD32FA-B148-4CB3-9D3B-E118A3AB9527}" type="datetimeFigureOut">
              <a:rPr lang="ru-RU"/>
              <a:pPr>
                <a:defRPr/>
              </a:pPr>
              <a:t>26.03.2015</a:t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B6CE7B9-7129-49A4-B38E-0A5C4A0895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A89163D-8289-41AE-A814-F3CAA022C959}" type="datetimeFigureOut">
              <a:rPr lang="ru-RU"/>
              <a:pPr>
                <a:defRPr/>
              </a:pPr>
              <a:t>26.03.2015</a:t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9EA7FE6-F46C-4180-B75C-2CB15329BD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32E2B-3B91-473B-B413-95339698B89D}" type="datetimeFigureOut">
              <a:rPr lang="ru-RU"/>
              <a:pPr>
                <a:defRPr/>
              </a:pPr>
              <a:t>26.03.2015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615F6-7813-4D26-922B-B892B0CA61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20037-91BF-47FB-8C3C-33A59E293B6A}" type="datetimeFigureOut">
              <a:rPr lang="ru-RU"/>
              <a:pPr>
                <a:defRPr/>
              </a:pPr>
              <a:t>26.03.2015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BC9AC-465E-4E89-ABCE-D1458C0C28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B2DAE3-A9C4-4B4E-B5F7-F64FACA7F0A4}" type="datetimeFigureOut">
              <a:rPr lang="ru-RU"/>
              <a:pPr>
                <a:defRPr/>
              </a:pPr>
              <a:t>26.03.2015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50E010-6D69-4A85-BEE8-24D3D282CA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0" r:id="rId4"/>
    <p:sldLayoutId id="2147483761" r:id="rId5"/>
    <p:sldLayoutId id="2147483768" r:id="rId6"/>
    <p:sldLayoutId id="2147483762" r:id="rId7"/>
    <p:sldLayoutId id="2147483769" r:id="rId8"/>
    <p:sldLayoutId id="2147483770" r:id="rId9"/>
    <p:sldLayoutId id="2147483763" r:id="rId10"/>
    <p:sldLayoutId id="214748376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1" fontAlgn="base" hangingPunct="1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1" fontAlgn="base" hangingPunct="1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1" fontAlgn="base" hangingPunct="1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1052513"/>
            <a:ext cx="8229600" cy="41624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7200" b="1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Педагоги  </a:t>
            </a:r>
            <a:br>
              <a:rPr lang="ru-RU" sz="7200" b="1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7200" b="1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КГБОУ </a:t>
            </a:r>
            <a:r>
              <a:rPr lang="ru-RU" sz="72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Минусинской </a:t>
            </a:r>
            <a:r>
              <a:rPr lang="en-US" sz="72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72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7200" b="1" dirty="0" err="1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общеобразовательнойшколы-интерната</a:t>
            </a:r>
            <a:r>
              <a:rPr lang="ru-RU" sz="72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br>
              <a:rPr lang="ru-RU" sz="72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72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№ 8 </a:t>
            </a:r>
            <a:endParaRPr lang="ru-RU" sz="7200" b="1" dirty="0">
              <a:solidFill>
                <a:schemeClr val="tx2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:\ТАБЛИЧКА НА КАБИНЕ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G:\Пересторонин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:\Тарасо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1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G:\таблички\Трофимова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63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:\Левкин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G:\масленк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G:\таблички\Табличка на кабинет Машукова Е.С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9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G:\Полозо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дагоги кор блока фото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педагоги кор блока фото</Template>
  <TotalTime>0</TotalTime>
  <Words>1</Words>
  <Application>Microsoft Office PowerPoint</Application>
  <PresentationFormat>Экран (4:3)</PresentationFormat>
  <Paragraphs>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Century Schoolbook</vt:lpstr>
      <vt:lpstr>Wingdings</vt:lpstr>
      <vt:lpstr>Wingdings 2</vt:lpstr>
      <vt:lpstr>Calibri</vt:lpstr>
      <vt:lpstr>Monotype Corsiva</vt:lpstr>
      <vt:lpstr>педагоги кор блока фото</vt:lpstr>
      <vt:lpstr>Педагоги   КГБОУ Минусинской   общеобразовательнойшколы-интерната  № 8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   КГБОУ Минусинской   общеобразовательнойшколы-интерната  № 8 </dc:title>
  <dc:creator>Admin</dc:creator>
  <cp:lastModifiedBy>Admin</cp:lastModifiedBy>
  <cp:revision>1</cp:revision>
  <dcterms:created xsi:type="dcterms:W3CDTF">2015-03-26T06:05:45Z</dcterms:created>
  <dcterms:modified xsi:type="dcterms:W3CDTF">2015-03-26T06:06:11Z</dcterms:modified>
</cp:coreProperties>
</file>